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2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545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1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652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43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499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075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241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51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769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20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9A67-0E4E-430D-AA95-82DCE56F5224}" type="datetimeFigureOut">
              <a:rPr lang="en-IN" smtClean="0"/>
              <a:t>08-06-2025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545F9-B4D9-4809-86DD-DAFF0585A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27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AutoShape 2" descr="Environmental background Stock Photos, Royalty Free Environmental background 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9613" r="27651" b="7030"/>
          <a:stretch/>
        </p:blipFill>
        <p:spPr>
          <a:xfrm>
            <a:off x="175153" y="524175"/>
            <a:ext cx="3048784" cy="2130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25"/>
          <a:stretch/>
        </p:blipFill>
        <p:spPr>
          <a:xfrm>
            <a:off x="6613450" y="415218"/>
            <a:ext cx="3000158" cy="229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42" y="436396"/>
            <a:ext cx="3055128" cy="229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0"/>
          <a:stretch/>
        </p:blipFill>
        <p:spPr>
          <a:xfrm>
            <a:off x="155575" y="2898673"/>
            <a:ext cx="4527636" cy="2652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06" y="2898673"/>
            <a:ext cx="3578289" cy="2683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r="27446" b="21727"/>
          <a:stretch/>
        </p:blipFill>
        <p:spPr>
          <a:xfrm>
            <a:off x="9779974" y="422647"/>
            <a:ext cx="2236873" cy="2236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1" t="11394" r="33831" b="17909"/>
          <a:stretch/>
        </p:blipFill>
        <p:spPr>
          <a:xfrm>
            <a:off x="8677027" y="2898673"/>
            <a:ext cx="2746715" cy="2652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77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പ്രവേശനോത്സവം 2025</dc:title>
  <dc:creator>USER</dc:creator>
  <cp:lastModifiedBy>USER</cp:lastModifiedBy>
  <cp:revision>2</cp:revision>
  <dcterms:created xsi:type="dcterms:W3CDTF">2025-06-08T11:31:38Z</dcterms:created>
  <dcterms:modified xsi:type="dcterms:W3CDTF">2025-06-08T11:51:51Z</dcterms:modified>
</cp:coreProperties>
</file>